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 showGuides="1">
      <p:cViewPr varScale="1">
        <p:scale>
          <a:sx n="103" d="100"/>
          <a:sy n="103" d="100"/>
        </p:scale>
        <p:origin x="114" y="6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5FFFF-48EF-40C8-B88F-07B6036D492A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891F-E1B4-4682-9838-3E1363414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083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5FFFF-48EF-40C8-B88F-07B6036D492A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891F-E1B4-4682-9838-3E1363414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437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5FFFF-48EF-40C8-B88F-07B6036D492A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891F-E1B4-4682-9838-3E1363414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156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5FFFF-48EF-40C8-B88F-07B6036D492A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891F-E1B4-4682-9838-3E1363414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865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5FFFF-48EF-40C8-B88F-07B6036D492A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891F-E1B4-4682-9838-3E1363414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565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5FFFF-48EF-40C8-B88F-07B6036D492A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891F-E1B4-4682-9838-3E1363414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223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5FFFF-48EF-40C8-B88F-07B6036D492A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891F-E1B4-4682-9838-3E1363414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00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5FFFF-48EF-40C8-B88F-07B6036D492A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891F-E1B4-4682-9838-3E1363414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787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5FFFF-48EF-40C8-B88F-07B6036D492A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891F-E1B4-4682-9838-3E1363414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529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5FFFF-48EF-40C8-B88F-07B6036D492A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891F-E1B4-4682-9838-3E1363414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492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5FFFF-48EF-40C8-B88F-07B6036D492A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891F-E1B4-4682-9838-3E1363414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626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5FFFF-48EF-40C8-B88F-07B6036D492A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2891F-E1B4-4682-9838-3E1363414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439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702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/>
              <a:t>James Bond The Ornithologist</a:t>
            </a:r>
            <a:endParaRPr lang="en-US" sz="60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1504350"/>
            <a:ext cx="5181600" cy="4351338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Born in 1900 at the </a:t>
            </a:r>
            <a:r>
              <a:rPr lang="en-US" dirty="0" err="1" smtClean="0"/>
              <a:t>Willowbrook</a:t>
            </a:r>
            <a:r>
              <a:rPr lang="en-US" dirty="0" smtClean="0"/>
              <a:t> estate, now </a:t>
            </a:r>
            <a:r>
              <a:rPr lang="en-US" dirty="0" err="1" smtClean="0"/>
              <a:t>Gwynead</a:t>
            </a:r>
            <a:r>
              <a:rPr lang="en-US" dirty="0" smtClean="0"/>
              <a:t> Mercy College</a:t>
            </a:r>
          </a:p>
          <a:p>
            <a:r>
              <a:rPr lang="en-US" dirty="0" smtClean="0"/>
              <a:t>Educated in England</a:t>
            </a:r>
          </a:p>
          <a:p>
            <a:r>
              <a:rPr lang="en-US" dirty="0" smtClean="0"/>
              <a:t>Returned to US in early 1920’s</a:t>
            </a:r>
          </a:p>
          <a:p>
            <a:r>
              <a:rPr lang="en-US" dirty="0" smtClean="0"/>
              <a:t>Joined the Academy Of Natural Sciences in the study of Ornithology</a:t>
            </a:r>
          </a:p>
          <a:p>
            <a:r>
              <a:rPr lang="en-US" dirty="0" smtClean="0"/>
              <a:t>Discovered Bond (or Jamaica) Line</a:t>
            </a:r>
          </a:p>
          <a:p>
            <a:r>
              <a:rPr lang="en-US" dirty="0" smtClean="0"/>
              <a:t>Wrote Birds Of the West Indies in 1936 (reissued in 1948 and 1960)</a:t>
            </a:r>
          </a:p>
          <a:p>
            <a:r>
              <a:rPr lang="en-US" dirty="0" smtClean="0"/>
              <a:t>Married in 1953</a:t>
            </a:r>
          </a:p>
          <a:p>
            <a:r>
              <a:rPr lang="en-US" dirty="0" smtClean="0"/>
              <a:t>Supposedly was name used by Ian Fleming for his hero in Casino Royale</a:t>
            </a:r>
          </a:p>
          <a:p>
            <a:r>
              <a:rPr lang="en-US" dirty="0" smtClean="0"/>
              <a:t>Subject of the book “The Private Life Of James Bond” in the 1980’s</a:t>
            </a:r>
          </a:p>
          <a:p>
            <a:r>
              <a:rPr lang="en-US" dirty="0" smtClean="0"/>
              <a:t>Died in 1989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6221" y="1364542"/>
            <a:ext cx="2438400" cy="2143125"/>
          </a:xfr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6671" y="3581400"/>
            <a:ext cx="2857500" cy="32766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2981" y="3941703"/>
            <a:ext cx="3404880" cy="2555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8912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12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92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James Bond The Ornithologist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James Bond The Ornithologist</dc:title>
  <dc:creator>Win7</dc:creator>
  <cp:lastModifiedBy>Win7</cp:lastModifiedBy>
  <cp:revision>2</cp:revision>
  <dcterms:created xsi:type="dcterms:W3CDTF">2015-02-26T15:29:54Z</dcterms:created>
  <dcterms:modified xsi:type="dcterms:W3CDTF">2015-02-26T15:37:09Z</dcterms:modified>
</cp:coreProperties>
</file>