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14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8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3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5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6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6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2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8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9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2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5FFFF-48EF-40C8-B88F-07B6036D492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2891F-E1B4-4682-9838-3E1363414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3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0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James Bond The Ornithologist</a:t>
            </a: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504350"/>
            <a:ext cx="5181600" cy="435133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Born in 1900 at the </a:t>
            </a:r>
            <a:r>
              <a:rPr lang="en-US" dirty="0" err="1" smtClean="0"/>
              <a:t>Willowbrook</a:t>
            </a:r>
            <a:r>
              <a:rPr lang="en-US" dirty="0" smtClean="0"/>
              <a:t> estate, now </a:t>
            </a:r>
            <a:r>
              <a:rPr lang="en-US" dirty="0" err="1" smtClean="0"/>
              <a:t>Gwynead</a:t>
            </a:r>
            <a:r>
              <a:rPr lang="en-US" dirty="0" smtClean="0"/>
              <a:t> Mercy College</a:t>
            </a:r>
          </a:p>
          <a:p>
            <a:r>
              <a:rPr lang="en-US" dirty="0" smtClean="0"/>
              <a:t>Educated in England</a:t>
            </a:r>
          </a:p>
          <a:p>
            <a:r>
              <a:rPr lang="en-US" dirty="0" smtClean="0"/>
              <a:t>Returned to US in early 1920’s</a:t>
            </a:r>
          </a:p>
          <a:p>
            <a:r>
              <a:rPr lang="en-US" dirty="0" smtClean="0"/>
              <a:t>Joined the Academy Of Natural Sciences in the study of Ornithology</a:t>
            </a:r>
          </a:p>
          <a:p>
            <a:r>
              <a:rPr lang="en-US" dirty="0" smtClean="0"/>
              <a:t>Discovered Bond (or Jamaica) Line</a:t>
            </a:r>
          </a:p>
          <a:p>
            <a:r>
              <a:rPr lang="en-US" dirty="0" smtClean="0"/>
              <a:t>Wrote Birds Of the West Indies in 1936 (reissued in 1948 and 1960)</a:t>
            </a:r>
          </a:p>
          <a:p>
            <a:r>
              <a:rPr lang="en-US" dirty="0" smtClean="0"/>
              <a:t>Married in 1953</a:t>
            </a:r>
          </a:p>
          <a:p>
            <a:r>
              <a:rPr lang="en-US" dirty="0" smtClean="0"/>
              <a:t>Supposedly was name used by Ian Fleming for his hero in Casino Royale</a:t>
            </a:r>
          </a:p>
          <a:p>
            <a:r>
              <a:rPr lang="en-US" dirty="0" smtClean="0"/>
              <a:t>Subject of the book “The Private Life Of James Bond” in the 1980’s</a:t>
            </a:r>
          </a:p>
          <a:p>
            <a:r>
              <a:rPr lang="en-US" dirty="0" smtClean="0"/>
              <a:t>Died in 1989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221" y="1364542"/>
            <a:ext cx="2438400" cy="2143125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671" y="3581400"/>
            <a:ext cx="2857500" cy="3276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981" y="3941703"/>
            <a:ext cx="3404880" cy="255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91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James Bond The Ornithologist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Bond The Ornithologist</dc:title>
  <dc:creator>Win7</dc:creator>
  <cp:lastModifiedBy>Win7</cp:lastModifiedBy>
  <cp:revision>2</cp:revision>
  <dcterms:created xsi:type="dcterms:W3CDTF">2015-02-26T15:29:54Z</dcterms:created>
  <dcterms:modified xsi:type="dcterms:W3CDTF">2015-02-26T15:37:09Z</dcterms:modified>
</cp:coreProperties>
</file>